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5203150" cy="36004500"/>
  <p:notesSz cx="24742775" cy="355425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69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69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69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69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40">
          <p15:clr>
            <a:srgbClr val="A4A3A4"/>
          </p15:clr>
        </p15:guide>
        <p15:guide id="2" pos="793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rzegorz" initials="G" lastIdx="7" clrIdx="0"/>
  <p:cmAuthor id="1" name="Rec" initials="Rec" lastIdx="7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33FF"/>
    <a:srgbClr val="FFFFFF"/>
    <a:srgbClr val="6699FF"/>
    <a:srgbClr val="3366F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556" autoAdjust="0"/>
    <p:restoredTop sz="94660"/>
  </p:normalViewPr>
  <p:slideViewPr>
    <p:cSldViewPr snapToGrid="0" showGuides="1">
      <p:cViewPr>
        <p:scale>
          <a:sx n="50" d="100"/>
          <a:sy n="50" d="100"/>
        </p:scale>
        <p:origin x="307" y="29"/>
      </p:cViewPr>
      <p:guideLst>
        <p:guide orient="horz" pos="11340"/>
        <p:guide pos="79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0721975" cy="1776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14014450" y="0"/>
            <a:ext cx="10721975" cy="1776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84DE973-2D90-4AC8-89C8-47BF1EB1BC28}" type="datetimeFigureOut">
              <a:rPr lang="pl-PL"/>
              <a:pPr>
                <a:defRPr/>
              </a:pPr>
              <a:t>27.02.2026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7705725" y="2665413"/>
            <a:ext cx="9331325" cy="1332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2474913" y="16883063"/>
            <a:ext cx="19792950" cy="15994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33759775"/>
            <a:ext cx="10721975" cy="17764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14014450" y="33759775"/>
            <a:ext cx="10721975" cy="17764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E9B9059-2F82-41E8-BA88-6BC06B820ED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440104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altLang="pl-PL"/>
          </a:p>
        </p:txBody>
      </p:sp>
      <p:sp>
        <p:nvSpPr>
          <p:cNvPr id="4100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E359DE3-DFC9-498B-A674-7905804ECB81}" type="slidenum">
              <a:rPr lang="pl-PL" altLang="pl-PL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pl-PL" altLang="pl-PL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890713" y="11185525"/>
            <a:ext cx="21421725" cy="7716838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779838" y="20402550"/>
            <a:ext cx="17643475" cy="92011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15269-D14C-4438-BCCE-2E4E879A704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8982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E6ACC7-1C5C-429E-83AB-C80BCA9B7B1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9672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18272125" y="1441450"/>
            <a:ext cx="5670550" cy="30721300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260475" y="1441450"/>
            <a:ext cx="16859250" cy="307213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E56AF-A8C4-4B43-8049-6A83427E69E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1541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F505C-73E9-40DB-8EF9-8DD5BCD8D66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3294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90725" y="23136225"/>
            <a:ext cx="21423313" cy="71516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990725" y="15260638"/>
            <a:ext cx="21423313" cy="78755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CB9294-E6EC-49F3-8CF1-B1659C851EF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03304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260475" y="8401050"/>
            <a:ext cx="11264900" cy="23761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2677775" y="8401050"/>
            <a:ext cx="11264900" cy="23761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16316F-DD36-4E38-9CBA-C6B0F3BD3AA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01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260475" y="8059738"/>
            <a:ext cx="11134725" cy="3359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260475" y="11418888"/>
            <a:ext cx="11134725" cy="207438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12803188" y="8059738"/>
            <a:ext cx="11139487" cy="3359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12803188" y="11418888"/>
            <a:ext cx="11139487" cy="207438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F81BBC-16ED-44A3-81FE-1087EC3050A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19846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674860-B9B3-4920-B738-C362A06DC55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1850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5772E-EE81-4258-987B-A0AFBB8C362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4382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0475" y="1433513"/>
            <a:ext cx="8291513" cy="61007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853613" y="1433513"/>
            <a:ext cx="14089062" cy="307292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260475" y="7534275"/>
            <a:ext cx="8291513" cy="246284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CF9C0F-CC7D-49F7-9554-246970CA8E6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0698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940300" y="25203150"/>
            <a:ext cx="15120938" cy="2974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940300" y="3217863"/>
            <a:ext cx="15120938" cy="216027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940300" y="28178125"/>
            <a:ext cx="15120938" cy="4225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8B0B0-BB3D-46AB-B7DC-B264016008E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9739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85C2FF"/>
            </a:gs>
            <a:gs pos="39999">
              <a:srgbClr val="85C2FF"/>
            </a:gs>
            <a:gs pos="70000">
              <a:srgbClr val="C4D6EB"/>
            </a:gs>
            <a:gs pos="84000">
              <a:srgbClr val="BADDE1"/>
            </a:gs>
            <a:gs pos="100000">
              <a:srgbClr val="FFEBFA"/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60475" y="1441450"/>
            <a:ext cx="22682200" cy="600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49758" tIns="174879" rIns="349758" bIns="1748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75" y="8401050"/>
            <a:ext cx="22682200" cy="2376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49758" tIns="174879" rIns="349758" bIns="1748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60475" y="32788225"/>
            <a:ext cx="5880100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49758" tIns="174879" rIns="349758" bIns="174879" numCol="1" anchor="t" anchorCtr="0" compatLnSpc="1">
            <a:prstTxWarp prst="textNoShape">
              <a:avLst/>
            </a:prstTxWarp>
          </a:bodyPr>
          <a:lstStyle>
            <a:lvl1pPr>
              <a:defRPr sz="54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10600" y="32788225"/>
            <a:ext cx="7981950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49758" tIns="174879" rIns="349758" bIns="174879" numCol="1" anchor="t" anchorCtr="0" compatLnSpc="1">
            <a:prstTxWarp prst="textNoShape">
              <a:avLst/>
            </a:prstTxWarp>
          </a:bodyPr>
          <a:lstStyle>
            <a:lvl1pPr algn="ctr">
              <a:defRPr sz="54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62575" y="32788225"/>
            <a:ext cx="5880100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49758" tIns="174879" rIns="349758" bIns="174879" numCol="1" anchor="t" anchorCtr="0" compatLnSpc="1">
            <a:prstTxWarp prst="textNoShape">
              <a:avLst/>
            </a:prstTxWarp>
          </a:bodyPr>
          <a:lstStyle>
            <a:lvl1pPr algn="r">
              <a:defRPr sz="5400"/>
            </a:lvl1pPr>
          </a:lstStyle>
          <a:p>
            <a:pPr>
              <a:defRPr/>
            </a:pPr>
            <a:fld id="{7364898B-CDD1-4712-98B4-66D34FC2561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97263" rtl="0" eaLnBrk="0" fontAlgn="base" hangingPunct="0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497263" rtl="0" eaLnBrk="0" fontAlgn="base" hangingPunct="0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Arial" pitchFamily="34" charset="0"/>
        </a:defRPr>
      </a:lvl2pPr>
      <a:lvl3pPr algn="ctr" defTabSz="3497263" rtl="0" eaLnBrk="0" fontAlgn="base" hangingPunct="0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Arial" pitchFamily="34" charset="0"/>
        </a:defRPr>
      </a:lvl3pPr>
      <a:lvl4pPr algn="ctr" defTabSz="3497263" rtl="0" eaLnBrk="0" fontAlgn="base" hangingPunct="0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Arial" pitchFamily="34" charset="0"/>
        </a:defRPr>
      </a:lvl4pPr>
      <a:lvl5pPr algn="ctr" defTabSz="3497263" rtl="0" eaLnBrk="0" fontAlgn="base" hangingPunct="0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Arial" pitchFamily="34" charset="0"/>
        </a:defRPr>
      </a:lvl5pPr>
      <a:lvl6pPr marL="457200" algn="ctr" defTabSz="3497263" rtl="0" fontAlgn="base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Arial" pitchFamily="34" charset="0"/>
        </a:defRPr>
      </a:lvl6pPr>
      <a:lvl7pPr marL="914400" algn="ctr" defTabSz="3497263" rtl="0" fontAlgn="base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Arial" pitchFamily="34" charset="0"/>
        </a:defRPr>
      </a:lvl7pPr>
      <a:lvl8pPr marL="1371600" algn="ctr" defTabSz="3497263" rtl="0" fontAlgn="base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Arial" pitchFamily="34" charset="0"/>
        </a:defRPr>
      </a:lvl8pPr>
      <a:lvl9pPr marL="1828800" algn="ctr" defTabSz="3497263" rtl="0" fontAlgn="base">
        <a:spcBef>
          <a:spcPct val="0"/>
        </a:spcBef>
        <a:spcAft>
          <a:spcPct val="0"/>
        </a:spcAft>
        <a:defRPr sz="16800">
          <a:solidFill>
            <a:schemeClr val="tx2"/>
          </a:solidFill>
          <a:latin typeface="Arial" pitchFamily="34" charset="0"/>
        </a:defRPr>
      </a:lvl9pPr>
    </p:titleStyle>
    <p:bodyStyle>
      <a:lvl1pPr marL="1311275" indent="-1311275" algn="l" defTabSz="3497263" rtl="0" eaLnBrk="0" fontAlgn="base" hangingPunct="0">
        <a:spcBef>
          <a:spcPct val="20000"/>
        </a:spcBef>
        <a:spcAft>
          <a:spcPct val="0"/>
        </a:spcAft>
        <a:buChar char="•"/>
        <a:defRPr sz="12200">
          <a:solidFill>
            <a:schemeClr val="tx1"/>
          </a:solidFill>
          <a:latin typeface="+mn-lt"/>
          <a:ea typeface="+mn-ea"/>
          <a:cs typeface="+mn-cs"/>
        </a:defRPr>
      </a:lvl1pPr>
      <a:lvl2pPr marL="2841625" indent="-1092200" algn="l" defTabSz="3497263" rtl="0" eaLnBrk="0" fontAlgn="base" hangingPunct="0">
        <a:spcBef>
          <a:spcPct val="20000"/>
        </a:spcBef>
        <a:spcAft>
          <a:spcPct val="0"/>
        </a:spcAft>
        <a:buChar char="–"/>
        <a:defRPr sz="10700">
          <a:solidFill>
            <a:schemeClr val="tx1"/>
          </a:solidFill>
          <a:latin typeface="+mn-lt"/>
        </a:defRPr>
      </a:lvl2pPr>
      <a:lvl3pPr marL="4371975" indent="-874713" algn="l" defTabSz="3497263" rtl="0" eaLnBrk="0" fontAlgn="base" hangingPunct="0">
        <a:spcBef>
          <a:spcPct val="20000"/>
        </a:spcBef>
        <a:spcAft>
          <a:spcPct val="0"/>
        </a:spcAft>
        <a:buChar char="•"/>
        <a:defRPr sz="9200">
          <a:solidFill>
            <a:schemeClr val="tx1"/>
          </a:solidFill>
          <a:latin typeface="+mn-lt"/>
        </a:defRPr>
      </a:lvl3pPr>
      <a:lvl4pPr marL="6121400" indent="-874713" algn="l" defTabSz="3497263" rtl="0" eaLnBrk="0" fontAlgn="base" hangingPunct="0">
        <a:spcBef>
          <a:spcPct val="20000"/>
        </a:spcBef>
        <a:spcAft>
          <a:spcPct val="0"/>
        </a:spcAft>
        <a:buChar char="–"/>
        <a:defRPr sz="7700">
          <a:solidFill>
            <a:schemeClr val="tx1"/>
          </a:solidFill>
          <a:latin typeface="+mn-lt"/>
        </a:defRPr>
      </a:lvl4pPr>
      <a:lvl5pPr marL="7869238" indent="-874713" algn="l" defTabSz="3497263" rtl="0" eaLnBrk="0" fontAlgn="base" hangingPunct="0">
        <a:spcBef>
          <a:spcPct val="20000"/>
        </a:spcBef>
        <a:spcAft>
          <a:spcPct val="0"/>
        </a:spcAft>
        <a:buChar char="»"/>
        <a:defRPr sz="7700">
          <a:solidFill>
            <a:schemeClr val="tx1"/>
          </a:solidFill>
          <a:latin typeface="+mn-lt"/>
        </a:defRPr>
      </a:lvl5pPr>
      <a:lvl6pPr marL="8326438" indent="-874713" algn="l" defTabSz="3497263" rtl="0" fontAlgn="base">
        <a:spcBef>
          <a:spcPct val="20000"/>
        </a:spcBef>
        <a:spcAft>
          <a:spcPct val="0"/>
        </a:spcAft>
        <a:buChar char="»"/>
        <a:defRPr sz="7700">
          <a:solidFill>
            <a:schemeClr val="tx1"/>
          </a:solidFill>
          <a:latin typeface="+mn-lt"/>
        </a:defRPr>
      </a:lvl6pPr>
      <a:lvl7pPr marL="8783638" indent="-874713" algn="l" defTabSz="3497263" rtl="0" fontAlgn="base">
        <a:spcBef>
          <a:spcPct val="20000"/>
        </a:spcBef>
        <a:spcAft>
          <a:spcPct val="0"/>
        </a:spcAft>
        <a:buChar char="»"/>
        <a:defRPr sz="7700">
          <a:solidFill>
            <a:schemeClr val="tx1"/>
          </a:solidFill>
          <a:latin typeface="+mn-lt"/>
        </a:defRPr>
      </a:lvl7pPr>
      <a:lvl8pPr marL="9240838" indent="-874713" algn="l" defTabSz="3497263" rtl="0" fontAlgn="base">
        <a:spcBef>
          <a:spcPct val="20000"/>
        </a:spcBef>
        <a:spcAft>
          <a:spcPct val="0"/>
        </a:spcAft>
        <a:buChar char="»"/>
        <a:defRPr sz="7700">
          <a:solidFill>
            <a:schemeClr val="tx1"/>
          </a:solidFill>
          <a:latin typeface="+mn-lt"/>
        </a:defRPr>
      </a:lvl8pPr>
      <a:lvl9pPr marL="9698038" indent="-874713" algn="l" defTabSz="3497263" rtl="0" fontAlgn="base">
        <a:spcBef>
          <a:spcPct val="20000"/>
        </a:spcBef>
        <a:spcAft>
          <a:spcPct val="0"/>
        </a:spcAft>
        <a:buChar char="»"/>
        <a:defRPr sz="77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7" name="Tabela 9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2959548"/>
              </p:ext>
            </p:extLst>
          </p:nvPr>
        </p:nvGraphicFramePr>
        <p:xfrm>
          <a:off x="361950" y="388938"/>
          <a:ext cx="24479250" cy="4140200"/>
        </p:xfrm>
        <a:graphic>
          <a:graphicData uri="http://schemas.openxmlformats.org/drawingml/2006/table">
            <a:tbl>
              <a:tblPr/>
              <a:tblGrid>
                <a:gridCol w="4402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12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640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82991">
                <a:tc rowSpan="2">
                  <a:txBody>
                    <a:bodyPr/>
                    <a:lstStyle/>
                    <a:p>
                      <a:endParaRPr lang="pl-PL" sz="1200" dirty="0"/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394835" algn="l"/>
                        </a:tabLst>
                      </a:pPr>
                      <a:endParaRPr lang="pl-PL" sz="1200" dirty="0">
                        <a:latin typeface="+mn-lt"/>
                        <a:ea typeface="Times New Roman"/>
                      </a:endParaRPr>
                    </a:p>
                  </a:txBody>
                  <a:tcPr marL="68578" marR="6857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44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XIV</a:t>
                      </a:r>
                      <a:r>
                        <a:rPr lang="en-US" sz="44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4400" b="1" dirty="0"/>
                        <a:t>LOGISTICS SYSTEMS — THEORY AND PRACTICE</a:t>
                      </a:r>
                      <a:br>
                        <a:rPr lang="en-US" sz="4400" dirty="0"/>
                      </a:br>
                      <a:r>
                        <a:rPr lang="en-US" sz="3600" b="1" dirty="0"/>
                        <a:t>International Scientific and Technical Conference</a:t>
                      </a:r>
                      <a:br>
                        <a:rPr lang="en-US" sz="3600" dirty="0"/>
                      </a:br>
                      <a:r>
                        <a:rPr lang="en-US" sz="3600" dirty="0"/>
                        <a:t>September 6–9, 2026, </a:t>
                      </a:r>
                      <a:r>
                        <a:rPr lang="en-US" sz="3600" dirty="0" err="1"/>
                        <a:t>Jachranka</a:t>
                      </a:r>
                      <a:endParaRPr lang="pl-PL" sz="2800" cap="all" baseline="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78" marR="6857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3200" b="1" i="0" dirty="0">
                        <a:latin typeface="+mn-lt"/>
                        <a:ea typeface="Times New Roman"/>
                      </a:endParaRPr>
                    </a:p>
                  </a:txBody>
                  <a:tcPr marL="68578" marR="68578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7209"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pl-PL" sz="24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3600" b="1" dirty="0"/>
                        <a:t>Article title, article title, article title, article title, article title</a:t>
                      </a:r>
                      <a:br>
                        <a:rPr lang="en-US" sz="3600" dirty="0"/>
                      </a:br>
                      <a:r>
                        <a:rPr lang="en-US" sz="2800" dirty="0"/>
                        <a:t>First name SURNAME, First name SURNAME</a:t>
                      </a:r>
                      <a:endParaRPr lang="pl-PL" sz="2800" b="1" i="1" dirty="0">
                        <a:latin typeface="+mn-lt"/>
                        <a:ea typeface="Times New Roman"/>
                      </a:endParaRPr>
                    </a:p>
                  </a:txBody>
                  <a:tcPr marL="68578" marR="6857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" name="Obraz 8">
            <a:extLst>
              <a:ext uri="{FF2B5EF4-FFF2-40B4-BE49-F238E27FC236}">
                <a16:creationId xmlns:a16="http://schemas.microsoft.com/office/drawing/2014/main" id="{42215591-A285-D34D-C037-9771A2B1F6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7955" y="1014502"/>
            <a:ext cx="3668775" cy="1135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pole tekstowe 14">
            <a:extLst>
              <a:ext uri="{FF2B5EF4-FFF2-40B4-BE49-F238E27FC236}">
                <a16:creationId xmlns:a16="http://schemas.microsoft.com/office/drawing/2014/main" id="{71DF498A-76F0-4B21-5E42-7EE7B05B3DB8}"/>
              </a:ext>
            </a:extLst>
          </p:cNvPr>
          <p:cNvSpPr txBox="1"/>
          <p:nvPr/>
        </p:nvSpPr>
        <p:spPr>
          <a:xfrm>
            <a:off x="1655506" y="8574375"/>
            <a:ext cx="2244335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5400" b="1" dirty="0"/>
              <a:t>Poster dimensions:</a:t>
            </a:r>
            <a:r>
              <a:rPr lang="en-US" sz="5400" dirty="0"/>
              <a:t> width 70 cm, height 100 cm (the template has the above dimensions).</a:t>
            </a:r>
            <a:r>
              <a:rPr lang="pl-PL" sz="5400" dirty="0"/>
              <a:t> </a:t>
            </a:r>
            <a:r>
              <a:rPr lang="en-US" sz="5400" dirty="0"/>
              <a:t>The layout of the content, fonts, colors, and formatting are optional and may be chosen freely.</a:t>
            </a:r>
            <a:r>
              <a:rPr lang="pl-PL" sz="5400" dirty="0"/>
              <a:t> </a:t>
            </a:r>
            <a:r>
              <a:rPr lang="en-US" sz="5400" dirty="0"/>
              <a:t>Whenever possible, fonts smaller than 20 points should be avoided.</a:t>
            </a:r>
          </a:p>
        </p:txBody>
      </p:sp>
      <p:pic>
        <p:nvPicPr>
          <p:cNvPr id="3" name="Obraz 2" descr="Obraz zawierający Grafika, Czcionka, zrzut ekranu, projekt graficzny&#10;&#10;Zawartość wygenerowana przez AI może być niepoprawna.">
            <a:extLst>
              <a:ext uri="{FF2B5EF4-FFF2-40B4-BE49-F238E27FC236}">
                <a16:creationId xmlns:a16="http://schemas.microsoft.com/office/drawing/2014/main" id="{30AB5AE5-2E5D-4BC4-DB62-D920F06FAFE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31" y="436865"/>
            <a:ext cx="4088130" cy="404434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9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6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9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6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1424</TotalTime>
  <Words>93</Words>
  <Application>Microsoft Office PowerPoint</Application>
  <PresentationFormat>Niestandardowy</PresentationFormat>
  <Paragraphs>4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4" baseType="lpstr">
      <vt:lpstr>Arial</vt:lpstr>
      <vt:lpstr>Calibri</vt:lpstr>
      <vt:lpstr>Projekt domyślny</vt:lpstr>
      <vt:lpstr>Prezentacja programu PowerPoint</vt:lpstr>
    </vt:vector>
  </TitlesOfParts>
  <Company>ATH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OCENA WPŁYWU PRZEBIEGU DAWKI PALIWA NA WYBRANE PARAMETRY PRACY I SKŁAD SPALIN SILNIKA 1.3 MULTIJET</dc:title>
  <dc:creator>KSSiP</dc:creator>
  <cp:lastModifiedBy>Nehring Karol</cp:lastModifiedBy>
  <cp:revision>106</cp:revision>
  <dcterms:created xsi:type="dcterms:W3CDTF">2007-05-19T03:12:51Z</dcterms:created>
  <dcterms:modified xsi:type="dcterms:W3CDTF">2026-02-27T19:02:11Z</dcterms:modified>
</cp:coreProperties>
</file>